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C716F-290F-4E71-9F6B-F83F018727B0}" v="3" dt="2019-01-11T13:43:43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Berg" userId="ae26067ec6506c28" providerId="LiveId" clId="{E67C716F-290F-4E71-9F6B-F83F018727B0}"/>
    <pc:docChg chg="custSel modSld">
      <pc:chgData name="Veronika Berg" userId="ae26067ec6506c28" providerId="LiveId" clId="{E67C716F-290F-4E71-9F6B-F83F018727B0}" dt="2019-01-11T13:43:43.497" v="4"/>
      <pc:docMkLst>
        <pc:docMk/>
      </pc:docMkLst>
      <pc:sldChg chg="addSp delSp modSp">
        <pc:chgData name="Veronika Berg" userId="ae26067ec6506c28" providerId="LiveId" clId="{E67C716F-290F-4E71-9F6B-F83F018727B0}" dt="2019-01-11T13:42:49.641" v="2" actId="1076"/>
        <pc:sldMkLst>
          <pc:docMk/>
          <pc:sldMk cId="1771607369" sldId="256"/>
        </pc:sldMkLst>
        <pc:picChg chg="add mod">
          <ac:chgData name="Veronika Berg" userId="ae26067ec6506c28" providerId="LiveId" clId="{E67C716F-290F-4E71-9F6B-F83F018727B0}" dt="2019-01-11T13:42:49.641" v="2" actId="1076"/>
          <ac:picMkLst>
            <pc:docMk/>
            <pc:sldMk cId="1771607369" sldId="256"/>
            <ac:picMk id="3" creationId="{7E9678A4-FAC1-4058-B4EA-B352FDF9441D}"/>
          </ac:picMkLst>
        </pc:picChg>
        <pc:picChg chg="del">
          <ac:chgData name="Veronika Berg" userId="ae26067ec6506c28" providerId="LiveId" clId="{E67C716F-290F-4E71-9F6B-F83F018727B0}" dt="2019-01-11T13:42:43.838" v="1" actId="478"/>
          <ac:picMkLst>
            <pc:docMk/>
            <pc:sldMk cId="1771607369" sldId="256"/>
            <ac:picMk id="5" creationId="{41CC3E1B-379A-493C-A373-7484C3EF73E1}"/>
          </ac:picMkLst>
        </pc:picChg>
      </pc:sldChg>
      <pc:sldChg chg="addSp delSp">
        <pc:chgData name="Veronika Berg" userId="ae26067ec6506c28" providerId="LiveId" clId="{E67C716F-290F-4E71-9F6B-F83F018727B0}" dt="2019-01-11T13:43:43.497" v="4"/>
        <pc:sldMkLst>
          <pc:docMk/>
          <pc:sldMk cId="381757569" sldId="265"/>
        </pc:sldMkLst>
        <pc:picChg chg="add">
          <ac:chgData name="Veronika Berg" userId="ae26067ec6506c28" providerId="LiveId" clId="{E67C716F-290F-4E71-9F6B-F83F018727B0}" dt="2019-01-11T13:43:43.497" v="4"/>
          <ac:picMkLst>
            <pc:docMk/>
            <pc:sldMk cId="381757569" sldId="265"/>
            <ac:picMk id="4" creationId="{CB2A9B99-2871-4D0F-8AC6-382221342A60}"/>
          </ac:picMkLst>
        </pc:picChg>
        <pc:picChg chg="del">
          <ac:chgData name="Veronika Berg" userId="ae26067ec6506c28" providerId="LiveId" clId="{E67C716F-290F-4E71-9F6B-F83F018727B0}" dt="2019-01-11T13:43:34.612" v="3" actId="478"/>
          <ac:picMkLst>
            <pc:docMk/>
            <pc:sldMk cId="381757569" sldId="265"/>
            <ac:picMk id="5" creationId="{41CC3E1B-379A-493C-A373-7484C3EF73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5251508" y="1203649"/>
            <a:ext cx="3867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r>
              <a:rPr lang="sv-SE" sz="3200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9678A4-FAC1-4058-B4EA-B352FDF94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3" name="Bildobjekt 2" descr="En bild som visar byggnad&#10;&#10;Automatiskt genererad beskrivning">
            <a:extLst>
              <a:ext uri="{FF2B5EF4-FFF2-40B4-BE49-F238E27FC236}">
                <a16:creationId xmlns:a16="http://schemas.microsoft.com/office/drawing/2014/main" id="{8FAF83D2-E43D-4F89-BA72-E1DC8929D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86" y="1235279"/>
            <a:ext cx="5849922" cy="4387441"/>
          </a:xfrm>
          <a:prstGeom prst="rect">
            <a:avLst/>
          </a:prstGeom>
        </p:spPr>
      </p:pic>
      <p:pic>
        <p:nvPicPr>
          <p:cNvPr id="7" name="Bildobjekt 6" descr="En bild som visar person, himmel, man, utomhus&#10;&#10;Automatiskt genererad beskrivning">
            <a:extLst>
              <a:ext uri="{FF2B5EF4-FFF2-40B4-BE49-F238E27FC236}">
                <a16:creationId xmlns:a16="http://schemas.microsoft.com/office/drawing/2014/main" id="{987BA015-5AA8-4F27-9248-1845E0216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41" y="2089404"/>
            <a:ext cx="1959864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11" name="Bildobjekt 10" descr="En bild som visar person, musik, inomhus, personer&#10;&#10;Automatiskt genererad beskrivning">
            <a:extLst>
              <a:ext uri="{FF2B5EF4-FFF2-40B4-BE49-F238E27FC236}">
                <a16:creationId xmlns:a16="http://schemas.microsoft.com/office/drawing/2014/main" id="{6CCF5553-07B6-4FB1-81B6-B33227467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316" y="930479"/>
            <a:ext cx="4739781" cy="3280072"/>
          </a:xfrm>
          <a:prstGeom prst="rect">
            <a:avLst/>
          </a:prstGeom>
        </p:spPr>
      </p:pic>
      <p:pic>
        <p:nvPicPr>
          <p:cNvPr id="4" name="Bildobjekt 3" descr="En bild som visar person, inomhus, byggnad, man&#10;&#10;Automatiskt genererad beskrivning">
            <a:extLst>
              <a:ext uri="{FF2B5EF4-FFF2-40B4-BE49-F238E27FC236}">
                <a16:creationId xmlns:a16="http://schemas.microsoft.com/office/drawing/2014/main" id="{1440A87E-1158-437F-BD9F-818E6F0CB0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3" y="930479"/>
            <a:ext cx="4899171" cy="3674378"/>
          </a:xfrm>
          <a:prstGeom prst="rect">
            <a:avLst/>
          </a:prstGeom>
        </p:spPr>
      </p:pic>
      <p:pic>
        <p:nvPicPr>
          <p:cNvPr id="3" name="Bildobjekt 2" descr="En bild som visar person, sitter, vägg, personer&#10;&#10;Automatiskt genererad beskrivning">
            <a:extLst>
              <a:ext uri="{FF2B5EF4-FFF2-40B4-BE49-F238E27FC236}">
                <a16:creationId xmlns:a16="http://schemas.microsoft.com/office/drawing/2014/main" id="{BF04C2FF-C7A6-49A2-866E-6EB7AAA0FC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036" y="1749804"/>
            <a:ext cx="5570289" cy="4177717"/>
          </a:xfrm>
          <a:prstGeom prst="rect">
            <a:avLst/>
          </a:prstGeom>
        </p:spPr>
      </p:pic>
      <p:pic>
        <p:nvPicPr>
          <p:cNvPr id="8" name="Bildobjekt 7" descr="En bild som visar inomhus, vägg&#10;&#10;Automatiskt genererad beskrivning">
            <a:extLst>
              <a:ext uri="{FF2B5EF4-FFF2-40B4-BE49-F238E27FC236}">
                <a16:creationId xmlns:a16="http://schemas.microsoft.com/office/drawing/2014/main" id="{A54E4C26-FEBD-4874-ABD7-DF88383177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318" y="930479"/>
            <a:ext cx="6713056" cy="50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9" name="Bildobjekt 8" descr="En bild som visar vägg, uppsatt, hängande, inomhus&#10;&#10;Automatiskt genererad beskrivning">
            <a:extLst>
              <a:ext uri="{FF2B5EF4-FFF2-40B4-BE49-F238E27FC236}">
                <a16:creationId xmlns:a16="http://schemas.microsoft.com/office/drawing/2014/main" id="{DB46A290-BB64-4467-A154-AF10A8A2A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43" y="930479"/>
            <a:ext cx="4149983" cy="3112487"/>
          </a:xfrm>
          <a:prstGeom prst="rect">
            <a:avLst/>
          </a:prstGeom>
        </p:spPr>
      </p:pic>
      <p:pic>
        <p:nvPicPr>
          <p:cNvPr id="11" name="Bildobjekt 10" descr="En bild som visar person, kostym, kläder, stående&#10;&#10;Automatiskt genererad beskrivning">
            <a:extLst>
              <a:ext uri="{FF2B5EF4-FFF2-40B4-BE49-F238E27FC236}">
                <a16:creationId xmlns:a16="http://schemas.microsoft.com/office/drawing/2014/main" id="{6BB026AA-3E3B-4296-A933-78D24E2D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59778"/>
            <a:ext cx="1905000" cy="1428750"/>
          </a:xfrm>
          <a:prstGeom prst="rect">
            <a:avLst/>
          </a:prstGeom>
        </p:spPr>
      </p:pic>
      <p:pic>
        <p:nvPicPr>
          <p:cNvPr id="13" name="Bildobjekt 12" descr="En bild som visar person, byggnad, man, inomhus&#10;&#10;Automatiskt genererad beskrivning">
            <a:extLst>
              <a:ext uri="{FF2B5EF4-FFF2-40B4-BE49-F238E27FC236}">
                <a16:creationId xmlns:a16="http://schemas.microsoft.com/office/drawing/2014/main" id="{31CC6426-99E7-4988-8A8D-9D9744F68C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5" y="1736521"/>
            <a:ext cx="4742576" cy="35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651AA3F8-0222-41D4-8680-45A9C56EE7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0" y="1978838"/>
            <a:ext cx="5852160" cy="3291840"/>
          </a:xfrm>
          <a:prstGeom prst="rect">
            <a:avLst/>
          </a:prstGeom>
        </p:spPr>
      </p:pic>
      <p:pic>
        <p:nvPicPr>
          <p:cNvPr id="15" name="Bildobjekt 14" descr="En bild som visar byggnad, person, utomhus&#10;&#10;Automatiskt genererad beskrivning">
            <a:extLst>
              <a:ext uri="{FF2B5EF4-FFF2-40B4-BE49-F238E27FC236}">
                <a16:creationId xmlns:a16="http://schemas.microsoft.com/office/drawing/2014/main" id="{836A1608-FAF0-4259-83CA-5C5F3C7A9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93" r="-8289"/>
          <a:stretch/>
        </p:blipFill>
        <p:spPr>
          <a:xfrm>
            <a:off x="318782" y="1038137"/>
            <a:ext cx="5329805" cy="47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3" name="Bildobjekt 2" descr="En bild som visar inomhus, vägg, person&#10;&#10;Automatiskt genererad beskrivning">
            <a:extLst>
              <a:ext uri="{FF2B5EF4-FFF2-40B4-BE49-F238E27FC236}">
                <a16:creationId xmlns:a16="http://schemas.microsoft.com/office/drawing/2014/main" id="{E9EBE83E-0655-4D5B-87F2-7F6B57E11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3" y="930479"/>
            <a:ext cx="6644081" cy="4983061"/>
          </a:xfrm>
          <a:prstGeom prst="rect">
            <a:avLst/>
          </a:prstGeom>
        </p:spPr>
      </p:pic>
      <p:pic>
        <p:nvPicPr>
          <p:cNvPr id="8" name="Bildobjekt 7" descr="En bild som visar person, inomhus, byggnad, kvinna&#10;&#10;Automatiskt genererad beskrivning">
            <a:extLst>
              <a:ext uri="{FF2B5EF4-FFF2-40B4-BE49-F238E27FC236}">
                <a16:creationId xmlns:a16="http://schemas.microsoft.com/office/drawing/2014/main" id="{6FA617DB-228C-43C3-9867-1FB06C65D8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91811"/>
            <a:ext cx="2755784" cy="36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3" name="Bildobjekt 2" descr="En bild som visar person, man, vägg, inomhus&#10;&#10;Automatiskt genererad beskrivning">
            <a:extLst>
              <a:ext uri="{FF2B5EF4-FFF2-40B4-BE49-F238E27FC236}">
                <a16:creationId xmlns:a16="http://schemas.microsoft.com/office/drawing/2014/main" id="{C6A1F2D1-8BB1-4585-AD20-6E8380C11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3" y="930479"/>
            <a:ext cx="3654244" cy="3654244"/>
          </a:xfrm>
          <a:prstGeom prst="rect">
            <a:avLst/>
          </a:prstGeom>
        </p:spPr>
      </p:pic>
      <p:pic>
        <p:nvPicPr>
          <p:cNvPr id="8" name="Bildobjekt 7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303590BC-16D6-4914-B9E3-46C7F5E40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59" y="930479"/>
            <a:ext cx="4099419" cy="3074564"/>
          </a:xfrm>
          <a:prstGeom prst="rect">
            <a:avLst/>
          </a:prstGeom>
        </p:spPr>
      </p:pic>
      <p:pic>
        <p:nvPicPr>
          <p:cNvPr id="10" name="Bildobjekt 9" descr="En bild som visar inomhus, bord, person, sitter&#10;&#10;Automatiskt genererad beskrivning">
            <a:extLst>
              <a:ext uri="{FF2B5EF4-FFF2-40B4-BE49-F238E27FC236}">
                <a16:creationId xmlns:a16="http://schemas.microsoft.com/office/drawing/2014/main" id="{1108BF0C-228C-43F4-8509-F986842D0C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142" y="1409350"/>
            <a:ext cx="5628119" cy="3745513"/>
          </a:xfrm>
          <a:prstGeom prst="rect">
            <a:avLst/>
          </a:prstGeom>
        </p:spPr>
      </p:pic>
      <p:pic>
        <p:nvPicPr>
          <p:cNvPr id="13" name="Bildobjekt 12" descr="En bild som visar person, man, stående&#10;&#10;Automatiskt genererad beskrivning">
            <a:extLst>
              <a:ext uri="{FF2B5EF4-FFF2-40B4-BE49-F238E27FC236}">
                <a16:creationId xmlns:a16="http://schemas.microsoft.com/office/drawing/2014/main" id="{E2B77742-DE65-4F13-8629-7A1D4715CA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4" y="2491530"/>
            <a:ext cx="5336516" cy="3551598"/>
          </a:xfrm>
          <a:prstGeom prst="rect">
            <a:avLst/>
          </a:prstGeom>
        </p:spPr>
      </p:pic>
      <p:pic>
        <p:nvPicPr>
          <p:cNvPr id="15" name="Bildobjekt 14" descr="En bild som visar inomhus, scen, tänd, bord&#10;&#10;Automatiskt genererad beskrivning">
            <a:extLst>
              <a:ext uri="{FF2B5EF4-FFF2-40B4-BE49-F238E27FC236}">
                <a16:creationId xmlns:a16="http://schemas.microsoft.com/office/drawing/2014/main" id="{F5CA9A2B-2558-4B4C-8931-6A51499307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24" y="987363"/>
            <a:ext cx="7583648" cy="50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CC3E1B-379A-493C-A373-7484C3EF73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736" y="930479"/>
            <a:ext cx="2498521" cy="249852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9497736" y="3745513"/>
            <a:ext cx="249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pPr algn="ctr"/>
            <a:endParaRPr lang="sv-SE" sz="1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3" name="Bildobjekt 2" descr="En bild som visar scen, person, man, stående&#10;&#10;Automatiskt genererad beskrivning">
            <a:extLst>
              <a:ext uri="{FF2B5EF4-FFF2-40B4-BE49-F238E27FC236}">
                <a16:creationId xmlns:a16="http://schemas.microsoft.com/office/drawing/2014/main" id="{46F052A8-45F5-4C93-B4DA-EE9035CA4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54" y="835914"/>
            <a:ext cx="8525256" cy="51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69F6A998-332D-451F-B1E9-4EB41BF9443A}"/>
              </a:ext>
            </a:extLst>
          </p:cNvPr>
          <p:cNvSpPr txBox="1"/>
          <p:nvPr/>
        </p:nvSpPr>
        <p:spPr>
          <a:xfrm>
            <a:off x="5251508" y="1203649"/>
            <a:ext cx="3867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Ellinor Åhs</a:t>
            </a:r>
          </a:p>
          <a:p>
            <a:r>
              <a:rPr lang="sv-SE" sz="3200" dirty="0">
                <a:solidFill>
                  <a:schemeClr val="tx1">
                    <a:lumMod val="95000"/>
                  </a:schemeClr>
                </a:solidFill>
                <a:latin typeface="Lobster 1.3" panose="02000506000000020003" pitchFamily="50" charset="0"/>
              </a:rPr>
              <a:t>Gyllene Promotion AB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www.gyllenepromotion.se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ellinor@gyllenepromotion.se</a:t>
            </a:r>
          </a:p>
          <a:p>
            <a:endParaRPr lang="sv-SE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v-SE" sz="2200" b="1" dirty="0">
                <a:solidFill>
                  <a:schemeClr val="tx1">
                    <a:lumMod val="95000"/>
                  </a:schemeClr>
                </a:solidFill>
              </a:rPr>
              <a:t>070-694 95 16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2A9B99-2871-4D0F-8AC6-38222134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4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7569"/>
      </p:ext>
    </p:extLst>
  </p:cSld>
  <p:clrMapOvr>
    <a:masterClrMapping/>
  </p:clrMapOvr>
</p:sld>
</file>

<file path=ppt/theme/theme1.xml><?xml version="1.0" encoding="utf-8"?>
<a:theme xmlns:a="http://schemas.openxmlformats.org/drawingml/2006/main" name="Bildruta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TM03457475[[fn=Bildruta]]</Template>
  <TotalTime>44</TotalTime>
  <Words>162</Words>
  <Application>Microsoft Office PowerPoint</Application>
  <PresentationFormat>Bredbild</PresentationFormat>
  <Paragraphs>72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Corbel</vt:lpstr>
      <vt:lpstr>Lobster 1.3</vt:lpstr>
      <vt:lpstr>Wingdings 2</vt:lpstr>
      <vt:lpstr>Bildruta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Veronika Berg</dc:creator>
  <cp:lastModifiedBy>Veronika Berg</cp:lastModifiedBy>
  <cp:revision>3</cp:revision>
  <dcterms:created xsi:type="dcterms:W3CDTF">2019-01-11T09:09:31Z</dcterms:created>
  <dcterms:modified xsi:type="dcterms:W3CDTF">2019-01-11T13:43:46Z</dcterms:modified>
</cp:coreProperties>
</file>